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68" r:id="rId6"/>
    <p:sldId id="281" r:id="rId7"/>
    <p:sldId id="285" r:id="rId8"/>
    <p:sldId id="274" r:id="rId9"/>
    <p:sldId id="277" r:id="rId10"/>
    <p:sldId id="273" r:id="rId11"/>
    <p:sldId id="275" r:id="rId12"/>
    <p:sldId id="276" r:id="rId13"/>
    <p:sldId id="278" r:id="rId14"/>
    <p:sldId id="279" r:id="rId15"/>
    <p:sldId id="280" r:id="rId16"/>
    <p:sldId id="272" r:id="rId17"/>
    <p:sldId id="282" r:id="rId18"/>
    <p:sldId id="283" r:id="rId19"/>
    <p:sldId id="284" r:id="rId20"/>
    <p:sldId id="286" r:id="rId2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12996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8923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129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671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068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731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883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716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570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972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9770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C0371-C128-4C36-B5ED-7636A1695F2D}" type="datetimeFigureOut">
              <a:rPr lang="et-EE" smtClean="0"/>
              <a:t>4.01.2016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4759-8986-4858-98C1-3F32147F0D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202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mtClean="0"/>
              <a:t>KAUNISTATUD PAGARITOOTED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Eve Leimann</a:t>
            </a:r>
          </a:p>
          <a:p>
            <a:r>
              <a:rPr lang="et-EE" dirty="0" smtClean="0"/>
              <a:t>KHK</a:t>
            </a:r>
          </a:p>
          <a:p>
            <a:r>
              <a:rPr lang="et-EE" dirty="0" smtClean="0"/>
              <a:t>KPAo15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442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1901589" y="515959"/>
            <a:ext cx="8470710" cy="52127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istkülik 3"/>
          <p:cNvSpPr/>
          <p:nvPr/>
        </p:nvSpPr>
        <p:spPr>
          <a:xfrm>
            <a:off x="1519451" y="6026456"/>
            <a:ext cx="10067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http://rushcitybakery.com/mypictures/Cookies%20N%20Cupcakes/C-20%20Cookie%20Critters.jpg</a:t>
            </a:r>
          </a:p>
        </p:txBody>
      </p:sp>
    </p:spTree>
    <p:extLst>
      <p:ext uri="{BB962C8B-B14F-4D97-AF65-F5344CB8AC3E}">
        <p14:creationId xmlns:p14="http://schemas.microsoft.com/office/powerpoint/2010/main" val="398435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3606075" y="261615"/>
            <a:ext cx="5650957" cy="58525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istkülik 3"/>
          <p:cNvSpPr/>
          <p:nvPr/>
        </p:nvSpPr>
        <p:spPr>
          <a:xfrm>
            <a:off x="1050879" y="6239535"/>
            <a:ext cx="1076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http://www.dreamstime.com/royalty-free-stock-photography-isolated-ukrainian-festive-bakery-image3883417</a:t>
            </a:r>
          </a:p>
        </p:txBody>
      </p:sp>
    </p:spTree>
    <p:extLst>
      <p:ext uri="{BB962C8B-B14F-4D97-AF65-F5344CB8AC3E}">
        <p14:creationId xmlns:p14="http://schemas.microsoft.com/office/powerpoint/2010/main" val="293860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87" y="535401"/>
            <a:ext cx="5609285" cy="5333136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418318" y="6133615"/>
            <a:ext cx="11509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http://www.dreamstime.com/royalty-free-stock-image-isolated-ukrainian-festive-bakery-holiday-bread-8-image5651036</a:t>
            </a:r>
          </a:p>
        </p:txBody>
      </p:sp>
    </p:spTree>
    <p:extLst>
      <p:ext uri="{BB962C8B-B14F-4D97-AF65-F5344CB8AC3E}">
        <p14:creationId xmlns:p14="http://schemas.microsoft.com/office/powerpoint/2010/main" val="2100164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59" y="369910"/>
            <a:ext cx="7461345" cy="5421911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1450643" y="5942545"/>
            <a:ext cx="9576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https://www.facebook.com/more.idey/photos/a.155940761184454.28778.152114361567094/750877915024066/?type=3&amp;theater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9592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5" y="261132"/>
            <a:ext cx="5071636" cy="6290078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5722962" y="56278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/>
              <a:t>https://www.facebook.com/more.idey/photos/a.155940761184454.28778.152114361567094/448353935276467/?type=3&amp;theater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406572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4" y="334512"/>
            <a:ext cx="6034790" cy="5411195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64" y="334512"/>
            <a:ext cx="5411194" cy="5411194"/>
          </a:xfrm>
          <a:prstGeom prst="rect">
            <a:avLst/>
          </a:prstGeom>
        </p:spPr>
      </p:pic>
      <p:sp>
        <p:nvSpPr>
          <p:cNvPr id="4" name="Ristkülik 3"/>
          <p:cNvSpPr/>
          <p:nvPr/>
        </p:nvSpPr>
        <p:spPr>
          <a:xfrm>
            <a:off x="3211772" y="6231172"/>
            <a:ext cx="6860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https://www.craftybaking.com/recipe/cookie-butter-filled-star-loaf</a:t>
            </a:r>
          </a:p>
        </p:txBody>
      </p:sp>
    </p:spTree>
    <p:extLst>
      <p:ext uri="{BB962C8B-B14F-4D97-AF65-F5344CB8AC3E}">
        <p14:creationId xmlns:p14="http://schemas.microsoft.com/office/powerpoint/2010/main" val="121541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742096" y="317523"/>
            <a:ext cx="4648200" cy="60864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istkülik 3"/>
          <p:cNvSpPr/>
          <p:nvPr/>
        </p:nvSpPr>
        <p:spPr>
          <a:xfrm>
            <a:off x="5722961" y="55762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/>
              <a:t>https://www.facebook.com/more.idey/photos/a.501856156592911.1073741924.152114361567094/711566572288534/?type=3&amp;theater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2543617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8" y="313262"/>
            <a:ext cx="6196083" cy="5656057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984132" y="6065376"/>
            <a:ext cx="10443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https://www.facebook.com/PeeweeHerman/photos/a.165846999055.149547.55264489055/10154411004814056/?type=3&amp;theater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302304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9" y="358952"/>
            <a:ext cx="8550598" cy="6093726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19" y="1852203"/>
            <a:ext cx="3204215" cy="2283537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765" y="4218931"/>
            <a:ext cx="2592525" cy="1635019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288207" y="6020331"/>
            <a:ext cx="11053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http://www.amazon.com/gp/product/B00EIFXCA8/ref=as_li_ss_tl?ie=UTF8&amp;camp=1789&amp;creative=390957&amp;creativeASIN=B00EIFXCA8&amp;linkCode=as2&amp;tag=shesaid-20</a:t>
            </a:r>
          </a:p>
        </p:txBody>
      </p:sp>
    </p:spTree>
    <p:extLst>
      <p:ext uri="{BB962C8B-B14F-4D97-AF65-F5344CB8AC3E}">
        <p14:creationId xmlns:p14="http://schemas.microsoft.com/office/powerpoint/2010/main" val="151499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83" y="369343"/>
            <a:ext cx="3637128" cy="5455692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318447" y="60888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/>
              <a:t>http://www.mybakingaddiction.com/melting-snowman-cookies/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07" y="422227"/>
            <a:ext cx="3601872" cy="5402808"/>
          </a:xfrm>
          <a:prstGeom prst="rect">
            <a:avLst/>
          </a:prstGeom>
        </p:spPr>
      </p:pic>
      <p:sp>
        <p:nvSpPr>
          <p:cNvPr id="5" name="Ristkülik 4"/>
          <p:cNvSpPr/>
          <p:nvPr/>
        </p:nvSpPr>
        <p:spPr>
          <a:xfrm>
            <a:off x="5857200" y="6088839"/>
            <a:ext cx="6045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http://www.mybakingaddiction.com/peanut-butter-blossoms/</a:t>
            </a:r>
          </a:p>
        </p:txBody>
      </p:sp>
    </p:spTree>
    <p:extLst>
      <p:ext uri="{BB962C8B-B14F-4D97-AF65-F5344CB8AC3E}">
        <p14:creationId xmlns:p14="http://schemas.microsoft.com/office/powerpoint/2010/main" val="68672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2402121" y="427343"/>
            <a:ext cx="7396707" cy="49262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istkülik 3"/>
          <p:cNvSpPr/>
          <p:nvPr/>
        </p:nvSpPr>
        <p:spPr>
          <a:xfrm>
            <a:off x="892431" y="5554640"/>
            <a:ext cx="10416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https://cuteyummytime.wordpress.com/2009/05/23/cute-panda-pig-doraemon-cakes-from-london-bakery-animal-birthday-cakes-cute-dessert-decoration/</a:t>
            </a:r>
          </a:p>
        </p:txBody>
      </p:sp>
    </p:spTree>
    <p:extLst>
      <p:ext uri="{BB962C8B-B14F-4D97-AF65-F5344CB8AC3E}">
        <p14:creationId xmlns:p14="http://schemas.microsoft.com/office/powerpoint/2010/main" val="2178282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36" y="286603"/>
            <a:ext cx="4497223" cy="5996298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00" y="284329"/>
            <a:ext cx="4498929" cy="5998572"/>
          </a:xfrm>
          <a:prstGeom prst="rect">
            <a:avLst/>
          </a:prstGeom>
        </p:spPr>
      </p:pic>
      <p:sp>
        <p:nvSpPr>
          <p:cNvPr id="4" name="Ristkülik 3"/>
          <p:cNvSpPr/>
          <p:nvPr/>
        </p:nvSpPr>
        <p:spPr>
          <a:xfrm>
            <a:off x="655093" y="6357750"/>
            <a:ext cx="1100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</a:t>
            </a:r>
            <a:r>
              <a:rPr lang="et-EE" dirty="0" smtClean="0"/>
              <a:t>www.facebook.com/bluejeanchef/photos/pcb.10156335043530007/10156335036110007</a:t>
            </a:r>
            <a:r>
              <a:rPr lang="et-EE" dirty="0"/>
              <a:t>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305986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"/>
          <p:cNvSpPr/>
          <p:nvPr/>
        </p:nvSpPr>
        <p:spPr>
          <a:xfrm>
            <a:off x="2497917" y="330486"/>
            <a:ext cx="7237965" cy="519685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924853" y="5750785"/>
            <a:ext cx="10689392" cy="660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https://cuteyummytime.wordpress.com/2009/05/23/cute-panda-pig-doraemon-cakes-from-london-bakery-animal-birthday-cakes-cute-dessert-decoration/</a:t>
            </a:r>
          </a:p>
        </p:txBody>
      </p:sp>
    </p:spTree>
    <p:extLst>
      <p:ext uri="{BB962C8B-B14F-4D97-AF65-F5344CB8AC3E}">
        <p14:creationId xmlns:p14="http://schemas.microsoft.com/office/powerpoint/2010/main" val="352213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2839232" y="359612"/>
            <a:ext cx="6618667" cy="50643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istkülik 3"/>
          <p:cNvSpPr/>
          <p:nvPr/>
        </p:nvSpPr>
        <p:spPr>
          <a:xfrm>
            <a:off x="1210100" y="5696888"/>
            <a:ext cx="1036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https://www.facebook.com/more.idey/photos/a.155940761184454.28778.152114361567094/487942904650903/?type=3&amp;theater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356066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1099075" y="1514901"/>
            <a:ext cx="10371437" cy="381349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istkülik 3"/>
          <p:cNvSpPr/>
          <p:nvPr/>
        </p:nvSpPr>
        <p:spPr>
          <a:xfrm>
            <a:off x="1228298" y="5806068"/>
            <a:ext cx="10112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https://www.facebook.com/more.idey/photos/a.155940761184454.28778.152114361567094/449112191867308/?type=3&amp;theater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97550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56" y="452437"/>
            <a:ext cx="7563064" cy="5341147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641445" y="5793584"/>
            <a:ext cx="11054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http://www.thebreadhunter.com/2014/11/bulldog-loaf-of-bread.html?gclid=CjwKEAiA2IO0BRDXmLndksSB0WgSJADNKqqoEJxdi11c8us_OqGmXjGfkZMENUTxgmO18yhgOrqtSRoCF2rw_wcB</a:t>
            </a:r>
          </a:p>
        </p:txBody>
      </p:sp>
    </p:spTree>
    <p:extLst>
      <p:ext uri="{BB962C8B-B14F-4D97-AF65-F5344CB8AC3E}">
        <p14:creationId xmlns:p14="http://schemas.microsoft.com/office/powerpoint/2010/main" val="113296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5" y="528281"/>
            <a:ext cx="10818847" cy="5409424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1134016" y="6258468"/>
            <a:ext cx="10525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https://www.facebook.com/BBCOne/photos/pcb.997991776887907/997991593554592/?type=3&amp;theater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88737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stkülik 2"/>
          <p:cNvSpPr/>
          <p:nvPr/>
        </p:nvSpPr>
        <p:spPr>
          <a:xfrm>
            <a:off x="3156614" y="308070"/>
            <a:ext cx="5715000" cy="56959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4" name="Ristkülik 3"/>
          <p:cNvSpPr/>
          <p:nvPr/>
        </p:nvSpPr>
        <p:spPr>
          <a:xfrm>
            <a:off x="614149" y="6004020"/>
            <a:ext cx="1102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https://www.facebook.com/more.idey/photos/a.155940761184454.28778.152114361567094/436962923082235/?type=3&amp;theater</a:t>
            </a:r>
          </a:p>
        </p:txBody>
      </p:sp>
    </p:spTree>
    <p:extLst>
      <p:ext uri="{BB962C8B-B14F-4D97-AF65-F5344CB8AC3E}">
        <p14:creationId xmlns:p14="http://schemas.microsoft.com/office/powerpoint/2010/main" val="167319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765" y="366784"/>
            <a:ext cx="8265003" cy="5665526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2949452" y="6233194"/>
            <a:ext cx="5173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http://netodd.com/food/incredibly-decorated-cakes/</a:t>
            </a:r>
          </a:p>
        </p:txBody>
      </p:sp>
    </p:spTree>
    <p:extLst>
      <p:ext uri="{BB962C8B-B14F-4D97-AF65-F5344CB8AC3E}">
        <p14:creationId xmlns:p14="http://schemas.microsoft.com/office/powerpoint/2010/main" val="419209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'i kujundu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'i kujundu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89</Words>
  <Application>Microsoft Office PowerPoint</Application>
  <PresentationFormat>Laiekraan</PresentationFormat>
  <Paragraphs>24</Paragraphs>
  <Slides>20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KAUNISTATUD PAGARITOOTED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PAGARITOOTED</dc:title>
  <dc:creator>Eve Leimann</dc:creator>
  <cp:lastModifiedBy>Eve Leimann</cp:lastModifiedBy>
  <cp:revision>24</cp:revision>
  <dcterms:created xsi:type="dcterms:W3CDTF">2015-11-19T21:54:35Z</dcterms:created>
  <dcterms:modified xsi:type="dcterms:W3CDTF">2016-01-04T20:02:35Z</dcterms:modified>
</cp:coreProperties>
</file>